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D8E1CC5-4AD8-446F-B1D1-EFAE6F24DF81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C75BBF3-8E19-407B-BE9B-07983BD430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8E1CC5-4AD8-446F-B1D1-EFAE6F24DF81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75BBF3-8E19-407B-BE9B-07983BD43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8E1CC5-4AD8-446F-B1D1-EFAE6F24DF81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75BBF3-8E19-407B-BE9B-07983BD43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8E1CC5-4AD8-446F-B1D1-EFAE6F24DF81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75BBF3-8E19-407B-BE9B-07983BD43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D8E1CC5-4AD8-446F-B1D1-EFAE6F24DF81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C75BBF3-8E19-407B-BE9B-07983BD430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8E1CC5-4AD8-446F-B1D1-EFAE6F24DF81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C75BBF3-8E19-407B-BE9B-07983BD430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8E1CC5-4AD8-446F-B1D1-EFAE6F24DF81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C75BBF3-8E19-407B-BE9B-07983BD43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8E1CC5-4AD8-446F-B1D1-EFAE6F24DF81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75BBF3-8E19-407B-BE9B-07983BD430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8E1CC5-4AD8-446F-B1D1-EFAE6F24DF81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75BBF3-8E19-407B-BE9B-07983BD43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D8E1CC5-4AD8-446F-B1D1-EFAE6F24DF81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C75BBF3-8E19-407B-BE9B-07983BD430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D8E1CC5-4AD8-446F-B1D1-EFAE6F24DF81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C75BBF3-8E19-407B-BE9B-07983BD430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2D8E1CC5-4AD8-446F-B1D1-EFAE6F24DF81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C75BBF3-8E19-407B-BE9B-07983BD430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Sorta</a:t>
            </a:r>
            <a:r>
              <a:rPr lang="en-US" dirty="0" smtClean="0"/>
              <a:t> Quick </a:t>
            </a:r>
            <a:r>
              <a:rPr lang="en-US" dirty="0" smtClean="0"/>
              <a:t>History of Comics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Graphic Novel – Mr. Daniels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Ages of Comics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Golden Age </a:t>
            </a:r>
            <a:endParaRPr lang="en-US" dirty="0" smtClean="0"/>
          </a:p>
          <a:p>
            <a:pPr lvl="1"/>
            <a:r>
              <a:rPr lang="en-US" dirty="0" smtClean="0"/>
              <a:t>1930’s </a:t>
            </a:r>
            <a:r>
              <a:rPr lang="en-US" dirty="0" smtClean="0"/>
              <a:t>to late 1940’s; modern comic books published;  many superheroes debuted such as Superman, Batman, Captain America, and Wonder Woman</a:t>
            </a:r>
          </a:p>
          <a:p>
            <a:r>
              <a:rPr lang="en-US" dirty="0" smtClean="0"/>
              <a:t>Silver Age </a:t>
            </a:r>
          </a:p>
          <a:p>
            <a:pPr lvl="1"/>
            <a:r>
              <a:rPr lang="en-US" dirty="0" smtClean="0"/>
              <a:t>1950’s </a:t>
            </a:r>
            <a:r>
              <a:rPr lang="en-US" dirty="0" smtClean="0"/>
              <a:t>to 1970; new writers such as Stan Lee;  the rise of </a:t>
            </a:r>
            <a:r>
              <a:rPr lang="en-US" dirty="0" smtClean="0"/>
              <a:t>CCA b/c of juvenile crime </a:t>
            </a:r>
            <a:r>
              <a:rPr lang="en-US" dirty="0" smtClean="0"/>
              <a:t>and the </a:t>
            </a:r>
            <a:r>
              <a:rPr lang="en-US" dirty="0" smtClean="0"/>
              <a:t>characterization of the self-doubting hero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Ages of Comics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Bronze Age </a:t>
            </a:r>
          </a:p>
          <a:p>
            <a:pPr lvl="1"/>
            <a:r>
              <a:rPr lang="en-US" dirty="0" smtClean="0"/>
              <a:t>Early 1970’s to mid 1980’s; continual addition of superheroes; dark plots and real world issues found in comics, such as drug use; CCA relaxes rules </a:t>
            </a:r>
          </a:p>
          <a:p>
            <a:r>
              <a:rPr lang="en-US" dirty="0" smtClean="0"/>
              <a:t>Modern Age </a:t>
            </a:r>
          </a:p>
          <a:p>
            <a:pPr lvl="1"/>
            <a:r>
              <a:rPr lang="en-US" dirty="0" smtClean="0"/>
              <a:t>Mid-1980’s to present; the major introduction of graphic novels; characters darker and psychologically complex – anti-hero; more independent comics found; (</a:t>
            </a:r>
            <a:r>
              <a:rPr lang="en-US" i="1" dirty="0" smtClean="0"/>
              <a:t>Watchmen </a:t>
            </a:r>
            <a:r>
              <a:rPr lang="en-US" dirty="0" smtClean="0"/>
              <a:t>thought to have started this in 1986; also called “Dark Age,” “Diamond Age,” “Iron Age,” and “</a:t>
            </a:r>
            <a:r>
              <a:rPr lang="en-US" dirty="0" err="1" smtClean="0"/>
              <a:t>Adamantium</a:t>
            </a:r>
            <a:r>
              <a:rPr lang="en-US" dirty="0" smtClean="0"/>
              <a:t> Age”)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Beginning…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first “comic art” is associated with Prehistoric Cave Paintings and Egyptian Hieroglyphics</a:t>
            </a:r>
          </a:p>
          <a:p>
            <a:pPr lvl="1"/>
            <a:r>
              <a:rPr lang="en-US" dirty="0" smtClean="0"/>
              <a:t>Juxtaposed images that were the language of the people</a:t>
            </a:r>
          </a:p>
          <a:p>
            <a:r>
              <a:rPr lang="en-US" dirty="0" smtClean="0"/>
              <a:t>The introduction of the Printing Press</a:t>
            </a:r>
          </a:p>
          <a:p>
            <a:pPr lvl="1"/>
            <a:r>
              <a:rPr lang="en-US" dirty="0" smtClean="0"/>
              <a:t>Allowed any type of literature to be reproduced, especially comics</a:t>
            </a:r>
          </a:p>
          <a:p>
            <a:r>
              <a:rPr lang="en-US" dirty="0" smtClean="0"/>
              <a:t>Most early comics were humorous and childlike in nature</a:t>
            </a:r>
          </a:p>
          <a:p>
            <a:pPr lvl="1"/>
            <a:r>
              <a:rPr lang="en-US" dirty="0" smtClean="0"/>
              <a:t>Based on family relationships or boyhood friendships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 a Crash Comes a Boom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 is widely believed that the Stock Market Crash is responsible for the response towards comics</a:t>
            </a:r>
          </a:p>
          <a:p>
            <a:pPr lvl="1"/>
            <a:r>
              <a:rPr lang="en-US" dirty="0" smtClean="0"/>
              <a:t>Society looks for another way to escape the struggles of life</a:t>
            </a:r>
          </a:p>
          <a:p>
            <a:r>
              <a:rPr lang="en-US" dirty="0" smtClean="0"/>
              <a:t>Comics become more adult in nature</a:t>
            </a:r>
          </a:p>
          <a:p>
            <a:pPr lvl="1"/>
            <a:r>
              <a:rPr lang="en-US" dirty="0" smtClean="0"/>
              <a:t>Important comics such as </a:t>
            </a:r>
            <a:r>
              <a:rPr lang="en-US" i="1" dirty="0" smtClean="0"/>
              <a:t>Tarzan</a:t>
            </a:r>
            <a:r>
              <a:rPr lang="en-US" dirty="0" smtClean="0"/>
              <a:t> and </a:t>
            </a:r>
            <a:r>
              <a:rPr lang="en-US" i="1" dirty="0" smtClean="0"/>
              <a:t>Dick Tracy</a:t>
            </a:r>
            <a:r>
              <a:rPr lang="en-US" dirty="0" smtClean="0"/>
              <a:t> come into existence and succeed</a:t>
            </a:r>
          </a:p>
          <a:p>
            <a:pPr lvl="1"/>
            <a:r>
              <a:rPr lang="en-US" i="1" dirty="0" smtClean="0"/>
              <a:t>The Phantom</a:t>
            </a:r>
            <a:r>
              <a:rPr lang="en-US" dirty="0" smtClean="0"/>
              <a:t> is the first official costumed character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Superman is Born…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introduction of magic and adventure in comics, Jerry Siegel and Joe Shuster create Superman (1938)</a:t>
            </a:r>
          </a:p>
          <a:p>
            <a:pPr lvl="1"/>
            <a:r>
              <a:rPr lang="en-US" dirty="0" smtClean="0"/>
              <a:t>Created quite different originally than one might expect out of the Superman today</a:t>
            </a:r>
          </a:p>
          <a:p>
            <a:pPr lvl="1"/>
            <a:r>
              <a:rPr lang="en-US" dirty="0" smtClean="0"/>
              <a:t>This “superhero” becomes the blueprint for all others in U.S. </a:t>
            </a:r>
            <a:r>
              <a:rPr lang="en-US" dirty="0"/>
              <a:t>C</a:t>
            </a:r>
            <a:r>
              <a:rPr lang="en-US" dirty="0" smtClean="0"/>
              <a:t>omic History </a:t>
            </a:r>
          </a:p>
          <a:p>
            <a:pPr lvl="1"/>
            <a:r>
              <a:rPr lang="en-US" dirty="0" smtClean="0"/>
              <a:t>Shortly after, Batman is created by Bob Kane (1939) and Captain Marvel by C.C. Beck (1939)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With Great Power Comes Great Responsibility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Comics flourished in the 1940’s, yet many agreed that limitations should be set</a:t>
            </a:r>
          </a:p>
          <a:p>
            <a:r>
              <a:rPr lang="en-US" dirty="0" smtClean="0"/>
              <a:t>In 1954, the Comics Code Authority was created</a:t>
            </a:r>
          </a:p>
          <a:p>
            <a:pPr lvl="1"/>
            <a:r>
              <a:rPr lang="en-US" dirty="0" smtClean="0"/>
              <a:t>Limited comics in violence, sexual content, monsters, drug use, etc</a:t>
            </a:r>
          </a:p>
          <a:p>
            <a:pPr lvl="1"/>
            <a:r>
              <a:rPr lang="en-US" dirty="0" smtClean="0"/>
              <a:t>Mad Magazine was the only magazine to survive after this; all horror magazines died out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Marvelous 1960’s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Brought forth a new set of superheroes with Marvel Comics</a:t>
            </a:r>
          </a:p>
          <a:p>
            <a:pPr lvl="1"/>
            <a:r>
              <a:rPr lang="en-US" dirty="0" smtClean="0"/>
              <a:t>Created by Stan Lee and Jack Kirby</a:t>
            </a:r>
          </a:p>
          <a:p>
            <a:pPr lvl="1"/>
            <a:r>
              <a:rPr lang="en-US" dirty="0" smtClean="0"/>
              <a:t>Thor, Fantastic Four, X-Men, Dr. Strange, Silver Surfer, The Hulk, and Spider-man are all introduced during this time</a:t>
            </a:r>
          </a:p>
          <a:p>
            <a:pPr lvl="1"/>
            <a:r>
              <a:rPr lang="en-US" dirty="0" smtClean="0"/>
              <a:t>Superheroes thought to have greater weaknesses which allows them to be more human</a:t>
            </a:r>
          </a:p>
          <a:p>
            <a:pPr lvl="2"/>
            <a:r>
              <a:rPr lang="en-US" dirty="0" smtClean="0"/>
              <a:t>Becomes a huge success with the 60’s readers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Comics:  Adults = Graphic?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adult comics come out in the late 1960’s and 1970’s</a:t>
            </a:r>
          </a:p>
          <a:p>
            <a:pPr lvl="1"/>
            <a:r>
              <a:rPr lang="en-US" dirty="0" smtClean="0"/>
              <a:t>As some horror comics died out, others went underground</a:t>
            </a:r>
          </a:p>
          <a:p>
            <a:pPr lvl="1"/>
            <a:r>
              <a:rPr lang="en-US" i="1" dirty="0" err="1" smtClean="0"/>
              <a:t>Barbarella</a:t>
            </a:r>
            <a:r>
              <a:rPr lang="en-US" i="1" dirty="0" smtClean="0"/>
              <a:t>, Ken Parker, The Click</a:t>
            </a:r>
            <a:r>
              <a:rPr lang="en-US" dirty="0" smtClean="0"/>
              <a:t> etc.</a:t>
            </a:r>
            <a:endParaRPr lang="en-US" i="1" dirty="0" smtClean="0"/>
          </a:p>
          <a:p>
            <a:pPr lvl="1"/>
            <a:r>
              <a:rPr lang="en-US" dirty="0" smtClean="0"/>
              <a:t>Will Eisner spearheads this idea with the first termed graphic novel </a:t>
            </a:r>
            <a:r>
              <a:rPr lang="en-US" i="1" dirty="0" smtClean="0"/>
              <a:t>A Contract with God</a:t>
            </a:r>
          </a:p>
          <a:p>
            <a:pPr lvl="1"/>
            <a:r>
              <a:rPr lang="en-US" dirty="0" smtClean="0"/>
              <a:t>The highest selling comic becomes Archie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Crossover… and an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Several times, DC and Marvel have crossed over (in the late 70’s and early 80’s)</a:t>
            </a:r>
          </a:p>
          <a:p>
            <a:pPr lvl="1"/>
            <a:r>
              <a:rPr lang="en-US" dirty="0" smtClean="0"/>
              <a:t>Superman vs. Spider-man (1976)</a:t>
            </a:r>
          </a:p>
          <a:p>
            <a:pPr lvl="1"/>
            <a:r>
              <a:rPr lang="en-US" dirty="0" smtClean="0"/>
              <a:t>Batman vs. The Incredible Hulk (1981)</a:t>
            </a:r>
          </a:p>
          <a:p>
            <a:r>
              <a:rPr lang="en-US" dirty="0" smtClean="0"/>
              <a:t>By the early 1980’s, only two publications remained… DC and Marvel</a:t>
            </a:r>
          </a:p>
          <a:p>
            <a:pPr lvl="1"/>
            <a:r>
              <a:rPr lang="en-US" dirty="0" smtClean="0"/>
              <a:t>Gold </a:t>
            </a:r>
            <a:r>
              <a:rPr lang="en-US" dirty="0" smtClean="0"/>
              <a:t>Key (</a:t>
            </a:r>
            <a:r>
              <a:rPr lang="en-US" i="1" dirty="0" smtClean="0"/>
              <a:t>Phantom</a:t>
            </a:r>
            <a:r>
              <a:rPr lang="en-US" dirty="0" smtClean="0"/>
              <a:t>, </a:t>
            </a:r>
            <a:r>
              <a:rPr lang="en-US" i="1" dirty="0" smtClean="0"/>
              <a:t>Flash Gordon</a:t>
            </a:r>
            <a:r>
              <a:rPr lang="en-US" dirty="0" smtClean="0"/>
              <a:t>) </a:t>
            </a:r>
            <a:r>
              <a:rPr lang="en-US" dirty="0" smtClean="0"/>
              <a:t>and </a:t>
            </a:r>
            <a:r>
              <a:rPr lang="en-US" dirty="0" smtClean="0"/>
              <a:t>Harvey (</a:t>
            </a:r>
            <a:r>
              <a:rPr lang="en-US" i="1" dirty="0" smtClean="0"/>
              <a:t>Casper, Richie Rich</a:t>
            </a:r>
            <a:r>
              <a:rPr lang="en-US" dirty="0" smtClean="0"/>
              <a:t>) </a:t>
            </a:r>
            <a:r>
              <a:rPr lang="en-US" dirty="0" smtClean="0"/>
              <a:t>would </a:t>
            </a:r>
            <a:r>
              <a:rPr lang="en-US" dirty="0" smtClean="0"/>
              <a:t>end </a:t>
            </a:r>
            <a:r>
              <a:rPr lang="en-US" dirty="0" smtClean="0"/>
              <a:t>publication in the early 80’s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Evolution of Comics…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With the end of several publications and a revised CCA, darker comics are created</a:t>
            </a:r>
          </a:p>
          <a:p>
            <a:pPr lvl="1"/>
            <a:r>
              <a:rPr lang="en-US" dirty="0" smtClean="0"/>
              <a:t>Publishing Companies</a:t>
            </a:r>
          </a:p>
          <a:p>
            <a:pPr lvl="2"/>
            <a:r>
              <a:rPr lang="en-US" dirty="0" smtClean="0"/>
              <a:t>Dark Horse Comics (1986)</a:t>
            </a:r>
          </a:p>
          <a:p>
            <a:pPr lvl="2"/>
            <a:r>
              <a:rPr lang="en-US" dirty="0" smtClean="0"/>
              <a:t>Valiant Comics (formerly Acclaim) (1989)</a:t>
            </a:r>
          </a:p>
          <a:p>
            <a:pPr lvl="2"/>
            <a:r>
              <a:rPr lang="en-US" dirty="0" smtClean="0"/>
              <a:t>Image Comics (1992)</a:t>
            </a:r>
          </a:p>
          <a:p>
            <a:pPr lvl="2"/>
            <a:r>
              <a:rPr lang="en-US" dirty="0" smtClean="0"/>
              <a:t>Defiant Comics (1993)</a:t>
            </a:r>
          </a:p>
          <a:p>
            <a:pPr lvl="2"/>
            <a:r>
              <a:rPr lang="en-US" dirty="0" smtClean="0"/>
              <a:t>Vertigo Comics (a subsidiary of DC Comics) (1993)</a:t>
            </a:r>
          </a:p>
          <a:p>
            <a:pPr lvl="2"/>
            <a:r>
              <a:rPr lang="en-US" dirty="0" smtClean="0"/>
              <a:t>Top Shelf Comics (1997)</a:t>
            </a:r>
          </a:p>
          <a:p>
            <a:r>
              <a:rPr lang="en-US" dirty="0" smtClean="0"/>
              <a:t>Graphic Novels – a type of comic that is usually more complex and lengthy; focus on adult themed material; often encompasses a comic series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285</TotalTime>
  <Words>709</Words>
  <Application>Microsoft Office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Foundry</vt:lpstr>
      <vt:lpstr>A Sorta Quick History of Comics</vt:lpstr>
      <vt:lpstr>In the Beginning…</vt:lpstr>
      <vt:lpstr>With a Crash Comes a Boom</vt:lpstr>
      <vt:lpstr>A Superman is Born…</vt:lpstr>
      <vt:lpstr>With Great Power Comes Great Responsibility</vt:lpstr>
      <vt:lpstr>The Marvelous 1960’s</vt:lpstr>
      <vt:lpstr>Comics:  Adults = Graphic?</vt:lpstr>
      <vt:lpstr>The Crossover… and an End</vt:lpstr>
      <vt:lpstr>An Evolution of Comics…</vt:lpstr>
      <vt:lpstr>The Ages of Comics</vt:lpstr>
      <vt:lpstr>The Ages of Comics (Cont.)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Quick History of Comics</dc:title>
  <dc:creator>TPS</dc:creator>
  <cp:lastModifiedBy>TPS</cp:lastModifiedBy>
  <cp:revision>25</cp:revision>
  <dcterms:created xsi:type="dcterms:W3CDTF">2009-08-20T20:13:48Z</dcterms:created>
  <dcterms:modified xsi:type="dcterms:W3CDTF">2009-08-21T16:32:56Z</dcterms:modified>
</cp:coreProperties>
</file>